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58" r:id="rId9"/>
    <p:sldId id="259" r:id="rId10"/>
    <p:sldId id="260" r:id="rId11"/>
    <p:sldId id="261" r:id="rId12"/>
    <p:sldId id="262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048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8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817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70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04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66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697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6515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8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839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LID4096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137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D35F2E9-5800-4EE6-9726-A9AE5DF6D0D6}" type="datetimeFigureOut">
              <a:rPr lang="LID4096" smtClean="0"/>
              <a:t>06/13/2022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61B25C59-9AE3-4DB6-8C28-978A6FD34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83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E33D-5E9B-A8A0-DACB-42AC2AC36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IDENTIFIKACIJA MODELA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9CC94-00B7-3F2B-7F4D-D79073B98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skupini</a:t>
            </a:r>
            <a:r>
              <a:rPr lang="en-GB" dirty="0"/>
              <a:t> 6 in 7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9382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85F7A45-ECC3-40F0-8C9D-1C145290E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2652A-9385-9080-1CBC-554FAA29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11" y="577786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dirty="0" err="1">
                <a:solidFill>
                  <a:srgbClr val="FFFFFF"/>
                </a:solidFill>
              </a:rPr>
              <a:t>Položaj</a:t>
            </a:r>
            <a:r>
              <a:rPr lang="en-US" sz="8800" dirty="0">
                <a:solidFill>
                  <a:srgbClr val="FFFFFF"/>
                </a:solidFill>
              </a:rPr>
              <a:t> 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A8935-7AF3-AD2A-375C-929F20C6D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603B37-7064-F333-915C-455D3079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82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58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85F7A45-ECC3-40F0-8C9D-1C145290E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2652A-9385-9080-1CBC-554FAA29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5" y="577786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l-GR" sz="8800" dirty="0">
                <a:solidFill>
                  <a:srgbClr val="FFFFFF"/>
                </a:solidFill>
              </a:rPr>
              <a:t>Θ</a:t>
            </a:r>
            <a:r>
              <a:rPr lang="en-GB" sz="8800" dirty="0">
                <a:solidFill>
                  <a:srgbClr val="FFFFFF"/>
                </a:solidFill>
              </a:rPr>
              <a:t> </a:t>
            </a:r>
            <a:r>
              <a:rPr lang="en-GB" sz="8800" dirty="0" err="1">
                <a:solidFill>
                  <a:srgbClr val="FFFFFF"/>
                </a:solidFill>
              </a:rPr>
              <a:t>na</a:t>
            </a:r>
            <a:r>
              <a:rPr lang="en-GB" sz="8800" dirty="0">
                <a:solidFill>
                  <a:srgbClr val="FFFFFF"/>
                </a:solidFill>
              </a:rPr>
              <a:t> </a:t>
            </a:r>
            <a:r>
              <a:rPr lang="en-GB" sz="8800" dirty="0" err="1">
                <a:solidFill>
                  <a:srgbClr val="FFFFFF"/>
                </a:solidFill>
              </a:rPr>
              <a:t>kameri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A8935-7AF3-AD2A-375C-929F20C6D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390116-3953-74C3-1739-673EFC26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85F7A45-ECC3-40F0-8C9D-1C145290E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2652A-9385-9080-1CBC-554FAA29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66" y="577786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l-GR" sz="8800" dirty="0">
                <a:solidFill>
                  <a:srgbClr val="FFFFFF"/>
                </a:solidFill>
              </a:rPr>
              <a:t>Θ</a:t>
            </a:r>
            <a:r>
              <a:rPr lang="en-GB" sz="8800" dirty="0">
                <a:solidFill>
                  <a:srgbClr val="FFFFFF"/>
                </a:solidFill>
              </a:rPr>
              <a:t> “</a:t>
            </a:r>
            <a:r>
              <a:rPr lang="en-GB" sz="8800" dirty="0" err="1">
                <a:solidFill>
                  <a:srgbClr val="FFFFFF"/>
                </a:solidFill>
              </a:rPr>
              <a:t>zvezni</a:t>
            </a:r>
            <a:r>
              <a:rPr lang="en-GB" sz="8800" dirty="0">
                <a:solidFill>
                  <a:srgbClr val="FFFFFF"/>
                </a:solidFill>
              </a:rPr>
              <a:t>”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A8935-7AF3-AD2A-375C-929F20C6D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7977BF-6576-B348-702F-6010C7E8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0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B7AD-3181-EC04-B3DC-6F8003EF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Uvoz</a:t>
            </a:r>
            <a:r>
              <a:rPr lang="en-GB" dirty="0"/>
              <a:t> v </a:t>
            </a:r>
            <a:r>
              <a:rPr lang="en-GB" dirty="0" err="1"/>
              <a:t>orodje</a:t>
            </a:r>
            <a:r>
              <a:rPr lang="en-GB" dirty="0"/>
              <a:t> za </a:t>
            </a:r>
            <a:r>
              <a:rPr lang="en-GB" dirty="0" err="1"/>
              <a:t>identifikacijo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908AF-47DD-B667-A3DF-D9365FB1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6" y="1651462"/>
            <a:ext cx="4550304" cy="1156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8945B-8AB3-84B3-0F5B-CAD8D32A3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16" y="2883400"/>
            <a:ext cx="5755242" cy="3701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838A45-EA01-6815-0BA5-92E375CCE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327" y="1715402"/>
            <a:ext cx="3050063" cy="48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2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B7AD-3181-EC04-B3DC-6F8003EF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Identifikacija</a:t>
            </a:r>
            <a:r>
              <a:rPr lang="en-GB" dirty="0"/>
              <a:t> </a:t>
            </a:r>
            <a:r>
              <a:rPr lang="en-GB" dirty="0" err="1"/>
              <a:t>modela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D231F-AAD3-43A1-3A1A-1F0F23E3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39" y="1683610"/>
            <a:ext cx="5811561" cy="4980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FC9EE-6D60-F03C-CDF3-90CC31BCB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255" y="1643033"/>
            <a:ext cx="3717780" cy="50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85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B7AD-3181-EC04-B3DC-6F8003EF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Izvoz</a:t>
            </a:r>
            <a:r>
              <a:rPr lang="en-GB" dirty="0"/>
              <a:t> </a:t>
            </a:r>
            <a:r>
              <a:rPr lang="en-GB" dirty="0" err="1"/>
              <a:t>podatkov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99742-FB73-E19D-7EF6-0DF5626D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9" y="1761483"/>
            <a:ext cx="4681612" cy="4939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D52D9-BD8F-F1AF-C6F8-59471A18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70" y="1543482"/>
            <a:ext cx="2425817" cy="51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5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D405-7140-257E-D2AE-8BA26805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Priprava</a:t>
            </a:r>
            <a:r>
              <a:rPr lang="en-GB" dirty="0"/>
              <a:t> </a:t>
            </a:r>
            <a:r>
              <a:rPr lang="en-GB" dirty="0" err="1"/>
              <a:t>modela</a:t>
            </a:r>
            <a:r>
              <a:rPr lang="en-GB" dirty="0"/>
              <a:t> za </a:t>
            </a:r>
            <a:r>
              <a:rPr lang="en-GB" dirty="0" err="1"/>
              <a:t>simulacijo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24F6-D58B-DD9C-2FC9-68A42F92D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05316-1DEA-96BD-1734-B00EC6BA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4" y="1733936"/>
            <a:ext cx="4979768" cy="3871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71F1D-A0B3-EBEC-578F-6B8A38CB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841" y="2157731"/>
            <a:ext cx="6699418" cy="23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6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B8F6-4FD0-8DA4-BE5A-81152B91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Izris</a:t>
            </a:r>
            <a:r>
              <a:rPr lang="en-GB" dirty="0"/>
              <a:t> </a:t>
            </a:r>
            <a:r>
              <a:rPr lang="en-GB" dirty="0" err="1"/>
              <a:t>simulacije</a:t>
            </a:r>
            <a:r>
              <a:rPr lang="en-GB" dirty="0"/>
              <a:t> </a:t>
            </a:r>
            <a:r>
              <a:rPr lang="en-GB" dirty="0" err="1"/>
              <a:t>modela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FB892-13CA-470D-C9F3-80B2E0C2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49C8A-EFB4-B2FF-BC5F-7FA38EB1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2011680"/>
            <a:ext cx="7805125" cy="34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B8F6-4FD0-8DA4-BE5A-81152B91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Izris</a:t>
            </a:r>
            <a:r>
              <a:rPr lang="en-GB" dirty="0"/>
              <a:t> </a:t>
            </a:r>
            <a:r>
              <a:rPr lang="en-GB" dirty="0" err="1"/>
              <a:t>simulacije</a:t>
            </a:r>
            <a:r>
              <a:rPr lang="en-GB" dirty="0"/>
              <a:t> </a:t>
            </a:r>
            <a:r>
              <a:rPr lang="en-GB" dirty="0" err="1"/>
              <a:t>modela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FB892-13CA-470D-C9F3-80B2E0C2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7F12F-F7EF-1C03-FDE0-5C714A1C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49" y="1778531"/>
            <a:ext cx="10106302" cy="507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6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C3BB4-8536-4DBC-A194-D8AAF56C4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379D-C2C2-6790-E089-BAB6858F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4" y="619431"/>
            <a:ext cx="3372464" cy="3869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solidFill>
                  <a:srgbClr val="FFFFFF"/>
                </a:solidFill>
              </a:rPr>
              <a:t>Posnetek delovanja</a:t>
            </a:r>
          </a:p>
        </p:txBody>
      </p:sp>
      <p:pic>
        <p:nvPicPr>
          <p:cNvPr id="7" name="video1_g">
            <a:hlinkClick r:id="" action="ppaction://media"/>
            <a:extLst>
              <a:ext uri="{FF2B5EF4-FFF2-40B4-BE49-F238E27FC236}">
                <a16:creationId xmlns:a16="http://schemas.microsoft.com/office/drawing/2014/main" id="{8F605417-E835-2CA2-8A76-70941D6FB8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915" y="837470"/>
            <a:ext cx="6915663" cy="518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5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6C6-F196-422C-645F-55D40D37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Obdelava</a:t>
            </a:r>
            <a:r>
              <a:rPr lang="en-GB" dirty="0"/>
              <a:t> </a:t>
            </a:r>
            <a:r>
              <a:rPr lang="en-GB" dirty="0" err="1"/>
              <a:t>podatkov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E3313-D0BF-ED2A-835E-5FEB785AA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45B24-952E-57A7-4063-F9AFFEE9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08" y="1772940"/>
            <a:ext cx="4009275" cy="4389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05A1-021E-9472-C54A-41B8EEF0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169" y="1772939"/>
            <a:ext cx="6733342" cy="43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0A1B-7E25-4347-F313-9B22A3DF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Uvoz</a:t>
            </a:r>
            <a:r>
              <a:rPr lang="en-GB" dirty="0"/>
              <a:t> </a:t>
            </a:r>
            <a:r>
              <a:rPr lang="en-GB" dirty="0" err="1"/>
              <a:t>podatkov</a:t>
            </a:r>
            <a:r>
              <a:rPr lang="en-GB" dirty="0"/>
              <a:t> v Matlab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64D78-8F1C-FD41-CBE0-6A728BFF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EDF3D-3D27-A7A7-9724-DAF9F28E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706505"/>
            <a:ext cx="11306175" cy="321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91B5E-A683-5A95-B9B9-57D9F0FB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1" y="4246619"/>
            <a:ext cx="2400300" cy="180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90C2F-0D0C-A71E-7507-FD0BC8F5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929" y="4394257"/>
            <a:ext cx="24669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76A1-3E43-900A-EF26-F8EB4AA2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Priprava</a:t>
            </a:r>
            <a:r>
              <a:rPr lang="en-GB" dirty="0"/>
              <a:t> </a:t>
            </a:r>
            <a:r>
              <a:rPr lang="en-GB" dirty="0" err="1"/>
              <a:t>podatkov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izris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5C324-6A84-44B6-18B3-B1DD31677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E8B0E-5CCF-BBF6-EA0D-017846FD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98" y="1701640"/>
            <a:ext cx="5213619" cy="465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F3AFA-BB1F-0E58-06D3-D8D35097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" y="1658196"/>
            <a:ext cx="6631479" cy="47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9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76A1-3E43-900A-EF26-F8EB4AA2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Priprava</a:t>
            </a:r>
            <a:r>
              <a:rPr lang="en-GB" dirty="0"/>
              <a:t> </a:t>
            </a:r>
            <a:r>
              <a:rPr lang="en-GB" dirty="0" err="1"/>
              <a:t>podatkov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izris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5C324-6A84-44B6-18B3-B1DD31677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6F057-C935-90E6-C9A2-2DE12551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2" y="1899920"/>
            <a:ext cx="5772150" cy="2800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02728-31BA-75B4-AB11-798304C0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561" y="2011680"/>
            <a:ext cx="1559491" cy="103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6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0F5F-77EB-B14E-59F6-BA1E6909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Izris</a:t>
            </a:r>
            <a:r>
              <a:rPr lang="en-GB" dirty="0"/>
              <a:t> </a:t>
            </a:r>
            <a:r>
              <a:rPr lang="en-GB" dirty="0" err="1"/>
              <a:t>grafov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30D5-9D4C-AA97-17F3-8371FDE73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AB556-EBF2-6811-1FB1-B31A391A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031"/>
            <a:ext cx="5212799" cy="3766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7C1CD-DC42-2624-C146-DB3799EA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231" y="1808518"/>
            <a:ext cx="6753589" cy="36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0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5F7A45-ECC3-40F0-8C9D-1C145290E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C3C91-DE5A-3707-9DC2-30A92DC3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99" y="5623224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dirty="0" err="1">
                <a:solidFill>
                  <a:srgbClr val="FFFFFF"/>
                </a:solidFill>
              </a:rPr>
              <a:t>Časi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  <a:r>
              <a:rPr lang="en-US" sz="6600" dirty="0" err="1">
                <a:solidFill>
                  <a:srgbClr val="FFFFFF"/>
                </a:solidFill>
              </a:rPr>
              <a:t>zajemanj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D10C62-BF81-B24B-37C5-E7E71E724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1BA351-8910-ADF1-EA9A-AAB49A48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85F7A45-ECC3-40F0-8C9D-1C145290E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2652A-9385-9080-1CBC-554FAA29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71" y="577786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dirty="0" err="1">
                <a:solidFill>
                  <a:srgbClr val="FFFFFF"/>
                </a:solidFill>
              </a:rPr>
              <a:t>Položaj</a:t>
            </a:r>
            <a:r>
              <a:rPr lang="en-US" sz="8800" dirty="0">
                <a:solidFill>
                  <a:srgbClr val="FFFFFF"/>
                </a:solidFill>
              </a:rPr>
              <a:t> 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2980B8-1030-8D01-2A99-D328BE878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9402A3-4AE7-51B4-57E4-4A628701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0225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266</TotalTime>
  <Words>56</Words>
  <Application>Microsoft Office PowerPoint</Application>
  <PresentationFormat>Widescreen</PresentationFormat>
  <Paragraphs>19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 Light</vt:lpstr>
      <vt:lpstr>Metropolitan</vt:lpstr>
      <vt:lpstr>IDENTIFIKACIJA MODELA</vt:lpstr>
      <vt:lpstr>Posnetek delovanja</vt:lpstr>
      <vt:lpstr>Obdelava podatkov</vt:lpstr>
      <vt:lpstr>Uvoz podatkov v Matlab</vt:lpstr>
      <vt:lpstr>Priprava podatkov na izris</vt:lpstr>
      <vt:lpstr>Priprava podatkov na izris</vt:lpstr>
      <vt:lpstr>Izris grafov</vt:lpstr>
      <vt:lpstr>Časi zajemanj</vt:lpstr>
      <vt:lpstr>Položaj X</vt:lpstr>
      <vt:lpstr>Položaj Y</vt:lpstr>
      <vt:lpstr>Θ na kameri</vt:lpstr>
      <vt:lpstr>Θ “zvezni”</vt:lpstr>
      <vt:lpstr>Uvoz v orodje za identifikacijo</vt:lpstr>
      <vt:lpstr>Identifikacija modela</vt:lpstr>
      <vt:lpstr>Izvoz podatkov</vt:lpstr>
      <vt:lpstr>Priprava modela za simulacijo</vt:lpstr>
      <vt:lpstr>Izris simulacije modela</vt:lpstr>
      <vt:lpstr>Izris simulacije modela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IDENTIFIKACIJA MODELA</dc:title>
  <dc:creator>Leopold Hauptman</dc:creator>
  <cp:lastModifiedBy>Leopold Hauptman</cp:lastModifiedBy>
  <cp:revision>58</cp:revision>
  <dcterms:created xsi:type="dcterms:W3CDTF">2022-06-13T07:40:08Z</dcterms:created>
  <dcterms:modified xsi:type="dcterms:W3CDTF">2022-06-13T12:06:17Z</dcterms:modified>
</cp:coreProperties>
</file>